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74" r:id="rId2"/>
    <p:sldId id="419" r:id="rId3"/>
    <p:sldId id="375" r:id="rId4"/>
    <p:sldId id="380" r:id="rId5"/>
    <p:sldId id="420" r:id="rId6"/>
    <p:sldId id="379" r:id="rId7"/>
    <p:sldId id="421" r:id="rId8"/>
    <p:sldId id="422" r:id="rId9"/>
    <p:sldId id="423" r:id="rId10"/>
    <p:sldId id="424" r:id="rId11"/>
    <p:sldId id="425" r:id="rId12"/>
    <p:sldId id="385" r:id="rId13"/>
    <p:sldId id="383" r:id="rId14"/>
    <p:sldId id="377" r:id="rId15"/>
    <p:sldId id="256" r:id="rId16"/>
    <p:sldId id="3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FE0033-E623-B240-9476-1B47ABAF6E13}">
          <p14:sldIdLst>
            <p14:sldId id="374"/>
            <p14:sldId id="419"/>
            <p14:sldId id="375"/>
            <p14:sldId id="380"/>
            <p14:sldId id="420"/>
            <p14:sldId id="379"/>
            <p14:sldId id="421"/>
            <p14:sldId id="422"/>
            <p14:sldId id="423"/>
            <p14:sldId id="424"/>
            <p14:sldId id="425"/>
            <p14:sldId id="385"/>
            <p14:sldId id="383"/>
            <p14:sldId id="377"/>
            <p14:sldId id="256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C30"/>
    <a:srgbClr val="0579B8"/>
    <a:srgbClr val="52757E"/>
    <a:srgbClr val="F8C21C"/>
    <a:srgbClr val="EB001B"/>
    <a:srgbClr val="FBE08E"/>
    <a:srgbClr val="F22322"/>
    <a:srgbClr val="414141"/>
    <a:srgbClr val="FFFFFF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050D6-10EA-453F-9B0F-9B0F0C1D0FC6}" v="10" dt="2019-12-04T16:00:31.759"/>
    <p1510:client id="{1168BAC5-4491-442E-9407-C825585C664F}" v="2" dt="2019-12-04T16:23:23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3"/>
    <p:restoredTop sz="95932"/>
  </p:normalViewPr>
  <p:slideViewPr>
    <p:cSldViewPr snapToGrid="0" snapToObjects="1">
      <p:cViewPr varScale="1">
        <p:scale>
          <a:sx n="106" d="100"/>
          <a:sy n="106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ong, Grace" userId="efb5553f-9015-4cf9-b6a6-143439811497" providerId="ADAL" clId="{3C3050D6-10EA-453F-9B0F-9B0F0C1D0FC6}"/>
    <pc:docChg chg="undo custSel delSld modSld delMainMaster modSection">
      <pc:chgData name="Strong, Grace" userId="efb5553f-9015-4cf9-b6a6-143439811497" providerId="ADAL" clId="{3C3050D6-10EA-453F-9B0F-9B0F0C1D0FC6}" dt="2019-12-04T16:00:34.431" v="378" actId="14100"/>
      <pc:docMkLst>
        <pc:docMk/>
      </pc:docMkLst>
      <pc:sldChg chg="del">
        <pc:chgData name="Strong, Grace" userId="efb5553f-9015-4cf9-b6a6-143439811497" providerId="ADAL" clId="{3C3050D6-10EA-453F-9B0F-9B0F0C1D0FC6}" dt="2019-12-04T15:55:27.539" v="322" actId="2696"/>
        <pc:sldMkLst>
          <pc:docMk/>
          <pc:sldMk cId="3070038395" sldId="256"/>
        </pc:sldMkLst>
      </pc:sldChg>
      <pc:sldChg chg="del">
        <pc:chgData name="Strong, Grace" userId="efb5553f-9015-4cf9-b6a6-143439811497" providerId="ADAL" clId="{3C3050D6-10EA-453F-9B0F-9B0F0C1D0FC6}" dt="2019-12-04T15:55:23.735" v="316" actId="2696"/>
        <pc:sldMkLst>
          <pc:docMk/>
          <pc:sldMk cId="476677749" sldId="257"/>
        </pc:sldMkLst>
      </pc:sldChg>
      <pc:sldChg chg="del">
        <pc:chgData name="Strong, Grace" userId="efb5553f-9015-4cf9-b6a6-143439811497" providerId="ADAL" clId="{3C3050D6-10EA-453F-9B0F-9B0F0C1D0FC6}" dt="2019-12-04T15:55:26.148" v="320" actId="2696"/>
        <pc:sldMkLst>
          <pc:docMk/>
          <pc:sldMk cId="583865521" sldId="258"/>
        </pc:sldMkLst>
      </pc:sldChg>
      <pc:sldChg chg="del">
        <pc:chgData name="Strong, Grace" userId="efb5553f-9015-4cf9-b6a6-143439811497" providerId="ADAL" clId="{3C3050D6-10EA-453F-9B0F-9B0F0C1D0FC6}" dt="2019-12-04T15:53:29.187" v="57" actId="2696"/>
        <pc:sldMkLst>
          <pc:docMk/>
          <pc:sldMk cId="2484456645" sldId="259"/>
        </pc:sldMkLst>
      </pc:sldChg>
      <pc:sldChg chg="del">
        <pc:chgData name="Strong, Grace" userId="efb5553f-9015-4cf9-b6a6-143439811497" providerId="ADAL" clId="{3C3050D6-10EA-453F-9B0F-9B0F0C1D0FC6}" dt="2019-12-04T15:53:10.686" v="24" actId="2696"/>
        <pc:sldMkLst>
          <pc:docMk/>
          <pc:sldMk cId="0" sldId="260"/>
        </pc:sldMkLst>
      </pc:sldChg>
      <pc:sldChg chg="del">
        <pc:chgData name="Strong, Grace" userId="efb5553f-9015-4cf9-b6a6-143439811497" providerId="ADAL" clId="{3C3050D6-10EA-453F-9B0F-9B0F0C1D0FC6}" dt="2019-12-04T15:55:24.838" v="317" actId="2696"/>
        <pc:sldMkLst>
          <pc:docMk/>
          <pc:sldMk cId="90336361" sldId="261"/>
        </pc:sldMkLst>
      </pc:sldChg>
      <pc:sldChg chg="del">
        <pc:chgData name="Strong, Grace" userId="efb5553f-9015-4cf9-b6a6-143439811497" providerId="ADAL" clId="{3C3050D6-10EA-453F-9B0F-9B0F0C1D0FC6}" dt="2019-12-04T15:53:16.491" v="30" actId="2696"/>
        <pc:sldMkLst>
          <pc:docMk/>
          <pc:sldMk cId="0" sldId="262"/>
        </pc:sldMkLst>
      </pc:sldChg>
      <pc:sldChg chg="del">
        <pc:chgData name="Strong, Grace" userId="efb5553f-9015-4cf9-b6a6-143439811497" providerId="ADAL" clId="{3C3050D6-10EA-453F-9B0F-9B0F0C1D0FC6}" dt="2019-12-04T15:55:25.477" v="318" actId="2696"/>
        <pc:sldMkLst>
          <pc:docMk/>
          <pc:sldMk cId="4163994929" sldId="263"/>
        </pc:sldMkLst>
      </pc:sldChg>
      <pc:sldChg chg="del">
        <pc:chgData name="Strong, Grace" userId="efb5553f-9015-4cf9-b6a6-143439811497" providerId="ADAL" clId="{3C3050D6-10EA-453F-9B0F-9B0F0C1D0FC6}" dt="2019-12-04T15:53:29.878" v="58" actId="2696"/>
        <pc:sldMkLst>
          <pc:docMk/>
          <pc:sldMk cId="625447172" sldId="264"/>
        </pc:sldMkLst>
      </pc:sldChg>
      <pc:sldChg chg="del">
        <pc:chgData name="Strong, Grace" userId="efb5553f-9015-4cf9-b6a6-143439811497" providerId="ADAL" clId="{3C3050D6-10EA-453F-9B0F-9B0F0C1D0FC6}" dt="2019-12-04T15:53:05.522" v="6" actId="2696"/>
        <pc:sldMkLst>
          <pc:docMk/>
          <pc:sldMk cId="2580131445" sldId="265"/>
        </pc:sldMkLst>
      </pc:sldChg>
      <pc:sldChg chg="del">
        <pc:chgData name="Strong, Grace" userId="efb5553f-9015-4cf9-b6a6-143439811497" providerId="ADAL" clId="{3C3050D6-10EA-453F-9B0F-9B0F0C1D0FC6}" dt="2019-12-04T15:53:13.648" v="27" actId="2696"/>
        <pc:sldMkLst>
          <pc:docMk/>
          <pc:sldMk cId="0" sldId="266"/>
        </pc:sldMkLst>
      </pc:sldChg>
      <pc:sldChg chg="del">
        <pc:chgData name="Strong, Grace" userId="efb5553f-9015-4cf9-b6a6-143439811497" providerId="ADAL" clId="{3C3050D6-10EA-453F-9B0F-9B0F0C1D0FC6}" dt="2019-12-04T15:53:14.288" v="28" actId="2696"/>
        <pc:sldMkLst>
          <pc:docMk/>
          <pc:sldMk cId="0" sldId="267"/>
        </pc:sldMkLst>
      </pc:sldChg>
      <pc:sldChg chg="del">
        <pc:chgData name="Strong, Grace" userId="efb5553f-9015-4cf9-b6a6-143439811497" providerId="ADAL" clId="{3C3050D6-10EA-453F-9B0F-9B0F0C1D0FC6}" dt="2019-12-04T15:53:17.210" v="31" actId="2696"/>
        <pc:sldMkLst>
          <pc:docMk/>
          <pc:sldMk cId="0" sldId="272"/>
        </pc:sldMkLst>
      </pc:sldChg>
      <pc:sldChg chg="del">
        <pc:chgData name="Strong, Grace" userId="efb5553f-9015-4cf9-b6a6-143439811497" providerId="ADAL" clId="{3C3050D6-10EA-453F-9B0F-9B0F0C1D0FC6}" dt="2019-12-04T15:53:17.916" v="32" actId="2696"/>
        <pc:sldMkLst>
          <pc:docMk/>
          <pc:sldMk cId="0" sldId="274"/>
        </pc:sldMkLst>
      </pc:sldChg>
      <pc:sldChg chg="del">
        <pc:chgData name="Strong, Grace" userId="efb5553f-9015-4cf9-b6a6-143439811497" providerId="ADAL" clId="{3C3050D6-10EA-453F-9B0F-9B0F0C1D0FC6}" dt="2019-12-04T15:53:19.325" v="35" actId="2696"/>
        <pc:sldMkLst>
          <pc:docMk/>
          <pc:sldMk cId="0" sldId="276"/>
        </pc:sldMkLst>
      </pc:sldChg>
      <pc:sldChg chg="del">
        <pc:chgData name="Strong, Grace" userId="efb5553f-9015-4cf9-b6a6-143439811497" providerId="ADAL" clId="{3C3050D6-10EA-453F-9B0F-9B0F0C1D0FC6}" dt="2019-12-04T15:53:18.575" v="33" actId="2696"/>
        <pc:sldMkLst>
          <pc:docMk/>
          <pc:sldMk cId="0" sldId="277"/>
        </pc:sldMkLst>
      </pc:sldChg>
      <pc:sldChg chg="del">
        <pc:chgData name="Strong, Grace" userId="efb5553f-9015-4cf9-b6a6-143439811497" providerId="ADAL" clId="{3C3050D6-10EA-453F-9B0F-9B0F0C1D0FC6}" dt="2019-12-04T15:53:20.048" v="36" actId="2696"/>
        <pc:sldMkLst>
          <pc:docMk/>
          <pc:sldMk cId="0" sldId="286"/>
        </pc:sldMkLst>
      </pc:sldChg>
      <pc:sldChg chg="del">
        <pc:chgData name="Strong, Grace" userId="efb5553f-9015-4cf9-b6a6-143439811497" providerId="ADAL" clId="{3C3050D6-10EA-453F-9B0F-9B0F0C1D0FC6}" dt="2019-12-04T15:53:20.751" v="37" actId="2696"/>
        <pc:sldMkLst>
          <pc:docMk/>
          <pc:sldMk cId="0" sldId="287"/>
        </pc:sldMkLst>
      </pc:sldChg>
      <pc:sldChg chg="del">
        <pc:chgData name="Strong, Grace" userId="efb5553f-9015-4cf9-b6a6-143439811497" providerId="ADAL" clId="{3C3050D6-10EA-453F-9B0F-9B0F0C1D0FC6}" dt="2019-12-04T15:53:21.607" v="38" actId="2696"/>
        <pc:sldMkLst>
          <pc:docMk/>
          <pc:sldMk cId="0" sldId="297"/>
        </pc:sldMkLst>
      </pc:sldChg>
      <pc:sldChg chg="del">
        <pc:chgData name="Strong, Grace" userId="efb5553f-9015-4cf9-b6a6-143439811497" providerId="ADAL" clId="{3C3050D6-10EA-453F-9B0F-9B0F0C1D0FC6}" dt="2019-12-04T15:53:12.974" v="26" actId="2696"/>
        <pc:sldMkLst>
          <pc:docMk/>
          <pc:sldMk cId="2751650857" sldId="320"/>
        </pc:sldMkLst>
      </pc:sldChg>
      <pc:sldChg chg="del">
        <pc:chgData name="Strong, Grace" userId="efb5553f-9015-4cf9-b6a6-143439811497" providerId="ADAL" clId="{3C3050D6-10EA-453F-9B0F-9B0F0C1D0FC6}" dt="2019-12-04T15:55:22.241" v="314" actId="2696"/>
        <pc:sldMkLst>
          <pc:docMk/>
          <pc:sldMk cId="66991499" sldId="360"/>
        </pc:sldMkLst>
      </pc:sldChg>
      <pc:sldChg chg="del">
        <pc:chgData name="Strong, Grace" userId="efb5553f-9015-4cf9-b6a6-143439811497" providerId="ADAL" clId="{3C3050D6-10EA-453F-9B0F-9B0F0C1D0FC6}" dt="2019-12-04T15:52:26.662" v="0" actId="2696"/>
        <pc:sldMkLst>
          <pc:docMk/>
          <pc:sldMk cId="3210234426" sldId="375"/>
        </pc:sldMkLst>
      </pc:sldChg>
      <pc:sldChg chg="del">
        <pc:chgData name="Strong, Grace" userId="efb5553f-9015-4cf9-b6a6-143439811497" providerId="ADAL" clId="{3C3050D6-10EA-453F-9B0F-9B0F0C1D0FC6}" dt="2019-12-04T15:55:22.882" v="315" actId="2696"/>
        <pc:sldMkLst>
          <pc:docMk/>
          <pc:sldMk cId="1280592502" sldId="377"/>
        </pc:sldMkLst>
      </pc:sldChg>
      <pc:sldChg chg="del">
        <pc:chgData name="Strong, Grace" userId="efb5553f-9015-4cf9-b6a6-143439811497" providerId="ADAL" clId="{3C3050D6-10EA-453F-9B0F-9B0F0C1D0FC6}" dt="2019-12-04T15:55:26.805" v="321" actId="2696"/>
        <pc:sldMkLst>
          <pc:docMk/>
          <pc:sldMk cId="4032474348" sldId="378"/>
        </pc:sldMkLst>
      </pc:sldChg>
      <pc:sldChg chg="del">
        <pc:chgData name="Strong, Grace" userId="efb5553f-9015-4cf9-b6a6-143439811497" providerId="ADAL" clId="{3C3050D6-10EA-453F-9B0F-9B0F0C1D0FC6}" dt="2019-12-04T15:55:28.234" v="338" actId="2696"/>
        <pc:sldMkLst>
          <pc:docMk/>
          <pc:sldMk cId="1823728603" sldId="381"/>
        </pc:sldMkLst>
      </pc:sldChg>
      <pc:sldChg chg="del">
        <pc:chgData name="Strong, Grace" userId="efb5553f-9015-4cf9-b6a6-143439811497" providerId="ADAL" clId="{3C3050D6-10EA-453F-9B0F-9B0F0C1D0FC6}" dt="2019-12-04T15:55:28.937" v="339" actId="2696"/>
        <pc:sldMkLst>
          <pc:docMk/>
          <pc:sldMk cId="3007650286" sldId="382"/>
        </pc:sldMkLst>
      </pc:sldChg>
      <pc:sldChg chg="modSp">
        <pc:chgData name="Strong, Grace" userId="efb5553f-9015-4cf9-b6a6-143439811497" providerId="ADAL" clId="{3C3050D6-10EA-453F-9B0F-9B0F0C1D0FC6}" dt="2019-12-04T16:00:34.431" v="378" actId="14100"/>
        <pc:sldMkLst>
          <pc:docMk/>
          <pc:sldMk cId="1095412745" sldId="383"/>
        </pc:sldMkLst>
        <pc:spChg chg="mod">
          <ac:chgData name="Strong, Grace" userId="efb5553f-9015-4cf9-b6a6-143439811497" providerId="ADAL" clId="{3C3050D6-10EA-453F-9B0F-9B0F0C1D0FC6}" dt="2019-12-04T15:59:39.892" v="367" actId="1076"/>
          <ac:spMkLst>
            <pc:docMk/>
            <pc:sldMk cId="1095412745" sldId="383"/>
            <ac:spMk id="2" creationId="{B2AE663A-6541-451B-9FA0-CEB81141DD99}"/>
          </ac:spMkLst>
        </pc:spChg>
        <pc:spChg chg="mod">
          <ac:chgData name="Strong, Grace" userId="efb5553f-9015-4cf9-b6a6-143439811497" providerId="ADAL" clId="{3C3050D6-10EA-453F-9B0F-9B0F0C1D0FC6}" dt="2019-12-04T16:00:34.431" v="378" actId="14100"/>
          <ac:spMkLst>
            <pc:docMk/>
            <pc:sldMk cId="1095412745" sldId="383"/>
            <ac:spMk id="3" creationId="{A3D98751-9217-4683-B1CD-B55150EC05C0}"/>
          </ac:spMkLst>
        </pc:spChg>
      </pc:sldChg>
      <pc:sldChg chg="del">
        <pc:chgData name="Strong, Grace" userId="efb5553f-9015-4cf9-b6a6-143439811497" providerId="ADAL" clId="{3C3050D6-10EA-453F-9B0F-9B0F0C1D0FC6}" dt="2019-12-04T15:52:50.799" v="5" actId="2696"/>
        <pc:sldMkLst>
          <pc:docMk/>
          <pc:sldMk cId="3076905665" sldId="384"/>
        </pc:sldMkLst>
      </pc:sldChg>
      <pc:sldChg chg="modSp">
        <pc:chgData name="Strong, Grace" userId="efb5553f-9015-4cf9-b6a6-143439811497" providerId="ADAL" clId="{3C3050D6-10EA-453F-9B0F-9B0F0C1D0FC6}" dt="2019-12-04T15:59:35.678" v="366" actId="1076"/>
        <pc:sldMkLst>
          <pc:docMk/>
          <pc:sldMk cId="2410752587" sldId="385"/>
        </pc:sldMkLst>
        <pc:spChg chg="mod">
          <ac:chgData name="Strong, Grace" userId="efb5553f-9015-4cf9-b6a6-143439811497" providerId="ADAL" clId="{3C3050D6-10EA-453F-9B0F-9B0F0C1D0FC6}" dt="2019-12-04T15:59:31.367" v="365" actId="1076"/>
          <ac:spMkLst>
            <pc:docMk/>
            <pc:sldMk cId="2410752587" sldId="385"/>
            <ac:spMk id="2" creationId="{B2AE663A-6541-451B-9FA0-CEB81141DD99}"/>
          </ac:spMkLst>
        </pc:spChg>
        <pc:spChg chg="mod">
          <ac:chgData name="Strong, Grace" userId="efb5553f-9015-4cf9-b6a6-143439811497" providerId="ADAL" clId="{3C3050D6-10EA-453F-9B0F-9B0F0C1D0FC6}" dt="2019-12-04T15:59:35.678" v="366" actId="1076"/>
          <ac:spMkLst>
            <pc:docMk/>
            <pc:sldMk cId="2410752587" sldId="385"/>
            <ac:spMk id="3" creationId="{A3D98751-9217-4683-B1CD-B55150EC05C0}"/>
          </ac:spMkLst>
        </pc:spChg>
      </pc:sldChg>
      <pc:sldChg chg="del">
        <pc:chgData name="Strong, Grace" userId="efb5553f-9015-4cf9-b6a6-143439811497" providerId="ADAL" clId="{3C3050D6-10EA-453F-9B0F-9B0F0C1D0FC6}" dt="2019-12-04T15:53:15.148" v="29" actId="2696"/>
        <pc:sldMkLst>
          <pc:docMk/>
          <pc:sldMk cId="1419716401" sldId="389"/>
        </pc:sldMkLst>
      </pc:sldChg>
      <pc:sldChg chg="del">
        <pc:chgData name="Strong, Grace" userId="efb5553f-9015-4cf9-b6a6-143439811497" providerId="ADAL" clId="{3C3050D6-10EA-453F-9B0F-9B0F0C1D0FC6}" dt="2019-12-04T15:53:08.039" v="9" actId="2696"/>
        <pc:sldMkLst>
          <pc:docMk/>
          <pc:sldMk cId="3450382304" sldId="408"/>
        </pc:sldMkLst>
      </pc:sldChg>
      <pc:sldChg chg="del">
        <pc:chgData name="Strong, Grace" userId="efb5553f-9015-4cf9-b6a6-143439811497" providerId="ADAL" clId="{3C3050D6-10EA-453F-9B0F-9B0F0C1D0FC6}" dt="2019-12-04T15:53:08.920" v="10" actId="2696"/>
        <pc:sldMkLst>
          <pc:docMk/>
          <pc:sldMk cId="1843782403" sldId="409"/>
        </pc:sldMkLst>
      </pc:sldChg>
      <pc:sldChg chg="del">
        <pc:chgData name="Strong, Grace" userId="efb5553f-9015-4cf9-b6a6-143439811497" providerId="ADAL" clId="{3C3050D6-10EA-453F-9B0F-9B0F0C1D0FC6}" dt="2019-12-04T15:53:09.967" v="11" actId="2696"/>
        <pc:sldMkLst>
          <pc:docMk/>
          <pc:sldMk cId="2866538014" sldId="410"/>
        </pc:sldMkLst>
      </pc:sldChg>
      <pc:sldChg chg="del">
        <pc:chgData name="Strong, Grace" userId="efb5553f-9015-4cf9-b6a6-143439811497" providerId="ADAL" clId="{3C3050D6-10EA-453F-9B0F-9B0F0C1D0FC6}" dt="2019-12-04T15:53:07.101" v="8" actId="2696"/>
        <pc:sldMkLst>
          <pc:docMk/>
          <pc:sldMk cId="1657048098" sldId="411"/>
        </pc:sldMkLst>
      </pc:sldChg>
      <pc:sldChg chg="del">
        <pc:chgData name="Strong, Grace" userId="efb5553f-9015-4cf9-b6a6-143439811497" providerId="ADAL" clId="{3C3050D6-10EA-453F-9B0F-9B0F0C1D0FC6}" dt="2019-12-04T15:53:06.362" v="7" actId="2696"/>
        <pc:sldMkLst>
          <pc:docMk/>
          <pc:sldMk cId="620346941" sldId="412"/>
        </pc:sldMkLst>
      </pc:sldChg>
      <pc:sldChg chg="del">
        <pc:chgData name="Strong, Grace" userId="efb5553f-9015-4cf9-b6a6-143439811497" providerId="ADAL" clId="{3C3050D6-10EA-453F-9B0F-9B0F0C1D0FC6}" dt="2019-12-04T15:53:22.373" v="39" actId="2696"/>
        <pc:sldMkLst>
          <pc:docMk/>
          <pc:sldMk cId="376234566" sldId="413"/>
        </pc:sldMkLst>
      </pc:sldChg>
      <pc:sldChg chg="del">
        <pc:chgData name="Strong, Grace" userId="efb5553f-9015-4cf9-b6a6-143439811497" providerId="ADAL" clId="{3C3050D6-10EA-453F-9B0F-9B0F0C1D0FC6}" dt="2019-12-04T15:53:23.141" v="40" actId="2696"/>
        <pc:sldMkLst>
          <pc:docMk/>
          <pc:sldMk cId="1652070457" sldId="414"/>
        </pc:sldMkLst>
      </pc:sldChg>
      <pc:sldChg chg="del">
        <pc:chgData name="Strong, Grace" userId="efb5553f-9015-4cf9-b6a6-143439811497" providerId="ADAL" clId="{3C3050D6-10EA-453F-9B0F-9B0F0C1D0FC6}" dt="2019-12-04T15:53:27.173" v="53" actId="2696"/>
        <pc:sldMkLst>
          <pc:docMk/>
          <pc:sldMk cId="2636042064" sldId="415"/>
        </pc:sldMkLst>
      </pc:sldChg>
      <pc:sldChg chg="del">
        <pc:chgData name="Strong, Grace" userId="efb5553f-9015-4cf9-b6a6-143439811497" providerId="ADAL" clId="{3C3050D6-10EA-453F-9B0F-9B0F0C1D0FC6}" dt="2019-12-04T15:53:27.642" v="54" actId="2696"/>
        <pc:sldMkLst>
          <pc:docMk/>
          <pc:sldMk cId="3333279063" sldId="416"/>
        </pc:sldMkLst>
      </pc:sldChg>
      <pc:sldChg chg="del">
        <pc:chgData name="Strong, Grace" userId="efb5553f-9015-4cf9-b6a6-143439811497" providerId="ADAL" clId="{3C3050D6-10EA-453F-9B0F-9B0F0C1D0FC6}" dt="2019-12-04T15:53:28.609" v="55" actId="2696"/>
        <pc:sldMkLst>
          <pc:docMk/>
          <pc:sldMk cId="1495929544" sldId="417"/>
        </pc:sldMkLst>
      </pc:sldChg>
      <pc:sldChg chg="del">
        <pc:chgData name="Strong, Grace" userId="efb5553f-9015-4cf9-b6a6-143439811497" providerId="ADAL" clId="{3C3050D6-10EA-453F-9B0F-9B0F0C1D0FC6}" dt="2019-12-04T15:53:31.303" v="60" actId="2696"/>
        <pc:sldMkLst>
          <pc:docMk/>
          <pc:sldMk cId="2672642543" sldId="418"/>
        </pc:sldMkLst>
      </pc:sldChg>
      <pc:sldChg chg="modSp">
        <pc:chgData name="Strong, Grace" userId="efb5553f-9015-4cf9-b6a6-143439811497" providerId="ADAL" clId="{3C3050D6-10EA-453F-9B0F-9B0F0C1D0FC6}" dt="2019-12-04T15:58:04.472" v="352" actId="1076"/>
        <pc:sldMkLst>
          <pc:docMk/>
          <pc:sldMk cId="1582862275" sldId="419"/>
        </pc:sldMkLst>
        <pc:spChg chg="mod">
          <ac:chgData name="Strong, Grace" userId="efb5553f-9015-4cf9-b6a6-143439811497" providerId="ADAL" clId="{3C3050D6-10EA-453F-9B0F-9B0F0C1D0FC6}" dt="2019-12-04T15:57:48.876" v="348" actId="1076"/>
          <ac:spMkLst>
            <pc:docMk/>
            <pc:sldMk cId="1582862275" sldId="419"/>
            <ac:spMk id="3" creationId="{C368FE4C-1E78-3A47-914F-0A19ACCF2C99}"/>
          </ac:spMkLst>
        </pc:spChg>
        <pc:spChg chg="mod">
          <ac:chgData name="Strong, Grace" userId="efb5553f-9015-4cf9-b6a6-143439811497" providerId="ADAL" clId="{3C3050D6-10EA-453F-9B0F-9B0F0C1D0FC6}" dt="2019-12-04T15:58:04.472" v="352" actId="1076"/>
          <ac:spMkLst>
            <pc:docMk/>
            <pc:sldMk cId="1582862275" sldId="419"/>
            <ac:spMk id="11" creationId="{49D1D90A-F489-42BC-8954-3709FE28BC24}"/>
          </ac:spMkLst>
        </pc:spChg>
      </pc:sldChg>
      <pc:sldChg chg="modSp">
        <pc:chgData name="Strong, Grace" userId="efb5553f-9015-4cf9-b6a6-143439811497" providerId="ADAL" clId="{3C3050D6-10EA-453F-9B0F-9B0F0C1D0FC6}" dt="2019-12-04T15:52:42.455" v="2" actId="27636"/>
        <pc:sldMkLst>
          <pc:docMk/>
          <pc:sldMk cId="116867396" sldId="420"/>
        </pc:sldMkLst>
        <pc:spChg chg="mod">
          <ac:chgData name="Strong, Grace" userId="efb5553f-9015-4cf9-b6a6-143439811497" providerId="ADAL" clId="{3C3050D6-10EA-453F-9B0F-9B0F0C1D0FC6}" dt="2019-12-04T15:52:42.455" v="2" actId="27636"/>
          <ac:spMkLst>
            <pc:docMk/>
            <pc:sldMk cId="116867396" sldId="420"/>
            <ac:spMk id="2" creationId="{EE7D7339-B33A-6D4A-94DA-2F90AA784C41}"/>
          </ac:spMkLst>
        </pc:spChg>
      </pc:sldChg>
      <pc:sldChg chg="modSp">
        <pc:chgData name="Strong, Grace" userId="efb5553f-9015-4cf9-b6a6-143439811497" providerId="ADAL" clId="{3C3050D6-10EA-453F-9B0F-9B0F0C1D0FC6}" dt="2019-12-04T15:52:42.471" v="4" actId="27636"/>
        <pc:sldMkLst>
          <pc:docMk/>
          <pc:sldMk cId="2197883724" sldId="423"/>
        </pc:sldMkLst>
        <pc:spChg chg="mod">
          <ac:chgData name="Strong, Grace" userId="efb5553f-9015-4cf9-b6a6-143439811497" providerId="ADAL" clId="{3C3050D6-10EA-453F-9B0F-9B0F0C1D0FC6}" dt="2019-12-04T15:52:42.471" v="3" actId="27636"/>
          <ac:spMkLst>
            <pc:docMk/>
            <pc:sldMk cId="2197883724" sldId="423"/>
            <ac:spMk id="6" creationId="{039F562C-BD99-7D49-B5F3-E01B3AE45ED6}"/>
          </ac:spMkLst>
        </pc:spChg>
        <pc:spChg chg="mod">
          <ac:chgData name="Strong, Grace" userId="efb5553f-9015-4cf9-b6a6-143439811497" providerId="ADAL" clId="{3C3050D6-10EA-453F-9B0F-9B0F0C1D0FC6}" dt="2019-12-04T15:52:42.471" v="4" actId="27636"/>
          <ac:spMkLst>
            <pc:docMk/>
            <pc:sldMk cId="2197883724" sldId="423"/>
            <ac:spMk id="8" creationId="{0533DE92-AE07-6B4A-9FA0-7F4A0BB45641}"/>
          </ac:spMkLst>
        </pc:spChg>
      </pc:sldChg>
      <pc:sldMasterChg chg="delSldLayout">
        <pc:chgData name="Strong, Grace" userId="efb5553f-9015-4cf9-b6a6-143439811497" providerId="ADAL" clId="{3C3050D6-10EA-453F-9B0F-9B0F0C1D0FC6}" dt="2019-12-04T15:55:25.477" v="319" actId="2696"/>
        <pc:sldMasterMkLst>
          <pc:docMk/>
          <pc:sldMasterMk cId="3564327869" sldId="2147483648"/>
        </pc:sldMasterMkLst>
        <pc:sldLayoutChg chg="del">
          <pc:chgData name="Strong, Grace" userId="efb5553f-9015-4cf9-b6a6-143439811497" providerId="ADAL" clId="{3C3050D6-10EA-453F-9B0F-9B0F0C1D0FC6}" dt="2019-12-04T15:55:25.477" v="319" actId="2696"/>
          <pc:sldLayoutMkLst>
            <pc:docMk/>
            <pc:sldMasterMk cId="3564327869" sldId="2147483648"/>
            <pc:sldLayoutMk cId="3344636681" sldId="2147483676"/>
          </pc:sldLayoutMkLst>
        </pc:sldLayoutChg>
      </pc:sldMasterChg>
      <pc:sldMasterChg chg="del delSldLayout">
        <pc:chgData name="Strong, Grace" userId="efb5553f-9015-4cf9-b6a6-143439811497" providerId="ADAL" clId="{3C3050D6-10EA-453F-9B0F-9B0F0C1D0FC6}" dt="2019-12-04T15:53:09.983" v="23" actId="2696"/>
        <pc:sldMasterMkLst>
          <pc:docMk/>
          <pc:sldMasterMk cId="147194167" sldId="2147483677"/>
        </pc:sldMasterMkLst>
        <pc:sldLayoutChg chg="del">
          <pc:chgData name="Strong, Grace" userId="efb5553f-9015-4cf9-b6a6-143439811497" providerId="ADAL" clId="{3C3050D6-10EA-453F-9B0F-9B0F0C1D0FC6}" dt="2019-12-04T15:53:09.967" v="12" actId="2696"/>
          <pc:sldLayoutMkLst>
            <pc:docMk/>
            <pc:sldMasterMk cId="147194167" sldId="2147483677"/>
            <pc:sldLayoutMk cId="1215737947" sldId="2147483678"/>
          </pc:sldLayoutMkLst>
        </pc:sldLayoutChg>
        <pc:sldLayoutChg chg="del">
          <pc:chgData name="Strong, Grace" userId="efb5553f-9015-4cf9-b6a6-143439811497" providerId="ADAL" clId="{3C3050D6-10EA-453F-9B0F-9B0F0C1D0FC6}" dt="2019-12-04T15:53:09.967" v="13" actId="2696"/>
          <pc:sldLayoutMkLst>
            <pc:docMk/>
            <pc:sldMasterMk cId="147194167" sldId="2147483677"/>
            <pc:sldLayoutMk cId="1413673988" sldId="2147483679"/>
          </pc:sldLayoutMkLst>
        </pc:sldLayoutChg>
        <pc:sldLayoutChg chg="del">
          <pc:chgData name="Strong, Grace" userId="efb5553f-9015-4cf9-b6a6-143439811497" providerId="ADAL" clId="{3C3050D6-10EA-453F-9B0F-9B0F0C1D0FC6}" dt="2019-12-04T15:53:09.967" v="14" actId="2696"/>
          <pc:sldLayoutMkLst>
            <pc:docMk/>
            <pc:sldMasterMk cId="147194167" sldId="2147483677"/>
            <pc:sldLayoutMk cId="1027864143" sldId="2147483680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15" actId="2696"/>
          <pc:sldLayoutMkLst>
            <pc:docMk/>
            <pc:sldMasterMk cId="147194167" sldId="2147483677"/>
            <pc:sldLayoutMk cId="1769893440" sldId="2147483681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16" actId="2696"/>
          <pc:sldLayoutMkLst>
            <pc:docMk/>
            <pc:sldMasterMk cId="147194167" sldId="2147483677"/>
            <pc:sldLayoutMk cId="804978604" sldId="2147483682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17" actId="2696"/>
          <pc:sldLayoutMkLst>
            <pc:docMk/>
            <pc:sldMasterMk cId="147194167" sldId="2147483677"/>
            <pc:sldLayoutMk cId="2259219371" sldId="2147483683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18" actId="2696"/>
          <pc:sldLayoutMkLst>
            <pc:docMk/>
            <pc:sldMasterMk cId="147194167" sldId="2147483677"/>
            <pc:sldLayoutMk cId="3828153283" sldId="2147483684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19" actId="2696"/>
          <pc:sldLayoutMkLst>
            <pc:docMk/>
            <pc:sldMasterMk cId="147194167" sldId="2147483677"/>
            <pc:sldLayoutMk cId="46868790" sldId="2147483685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20" actId="2696"/>
          <pc:sldLayoutMkLst>
            <pc:docMk/>
            <pc:sldMasterMk cId="147194167" sldId="2147483677"/>
            <pc:sldLayoutMk cId="1723171590" sldId="2147483686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21" actId="2696"/>
          <pc:sldLayoutMkLst>
            <pc:docMk/>
            <pc:sldMasterMk cId="147194167" sldId="2147483677"/>
            <pc:sldLayoutMk cId="2195090160" sldId="2147483687"/>
          </pc:sldLayoutMkLst>
        </pc:sldLayoutChg>
        <pc:sldLayoutChg chg="del">
          <pc:chgData name="Strong, Grace" userId="efb5553f-9015-4cf9-b6a6-143439811497" providerId="ADAL" clId="{3C3050D6-10EA-453F-9B0F-9B0F0C1D0FC6}" dt="2019-12-04T15:53:09.983" v="22" actId="2696"/>
          <pc:sldLayoutMkLst>
            <pc:docMk/>
            <pc:sldMasterMk cId="147194167" sldId="2147483677"/>
            <pc:sldLayoutMk cId="2381431476" sldId="2147483688"/>
          </pc:sldLayoutMkLst>
        </pc:sldLayoutChg>
      </pc:sldMasterChg>
      <pc:sldMasterChg chg="del delSldLayout">
        <pc:chgData name="Strong, Grace" userId="efb5553f-9015-4cf9-b6a6-143439811497" providerId="ADAL" clId="{3C3050D6-10EA-453F-9B0F-9B0F0C1D0FC6}" dt="2019-12-04T15:53:23.156" v="52" actId="2696"/>
        <pc:sldMasterMkLst>
          <pc:docMk/>
          <pc:sldMasterMk cId="829990172" sldId="2147483689"/>
        </pc:sldMasterMkLst>
        <pc:sldLayoutChg chg="del">
          <pc:chgData name="Strong, Grace" userId="efb5553f-9015-4cf9-b6a6-143439811497" providerId="ADAL" clId="{3C3050D6-10EA-453F-9B0F-9B0F0C1D0FC6}" dt="2019-12-04T15:53:23.141" v="41" actId="2696"/>
          <pc:sldLayoutMkLst>
            <pc:docMk/>
            <pc:sldMasterMk cId="829990172" sldId="2147483689"/>
            <pc:sldLayoutMk cId="498065698" sldId="2147483690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2" actId="2696"/>
          <pc:sldLayoutMkLst>
            <pc:docMk/>
            <pc:sldMasterMk cId="829990172" sldId="2147483689"/>
            <pc:sldLayoutMk cId="1542208904" sldId="2147483691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3" actId="2696"/>
          <pc:sldLayoutMkLst>
            <pc:docMk/>
            <pc:sldMasterMk cId="829990172" sldId="2147483689"/>
            <pc:sldLayoutMk cId="2673370743" sldId="2147483692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4" actId="2696"/>
          <pc:sldLayoutMkLst>
            <pc:docMk/>
            <pc:sldMasterMk cId="829990172" sldId="2147483689"/>
            <pc:sldLayoutMk cId="2462446699" sldId="2147483693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5" actId="2696"/>
          <pc:sldLayoutMkLst>
            <pc:docMk/>
            <pc:sldMasterMk cId="829990172" sldId="2147483689"/>
            <pc:sldLayoutMk cId="717343969" sldId="2147483694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6" actId="2696"/>
          <pc:sldLayoutMkLst>
            <pc:docMk/>
            <pc:sldMasterMk cId="829990172" sldId="2147483689"/>
            <pc:sldLayoutMk cId="2003692149" sldId="2147483695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7" actId="2696"/>
          <pc:sldLayoutMkLst>
            <pc:docMk/>
            <pc:sldMasterMk cId="829990172" sldId="2147483689"/>
            <pc:sldLayoutMk cId="3753231631" sldId="2147483696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8" actId="2696"/>
          <pc:sldLayoutMkLst>
            <pc:docMk/>
            <pc:sldMasterMk cId="829990172" sldId="2147483689"/>
            <pc:sldLayoutMk cId="1999035379" sldId="2147483697"/>
          </pc:sldLayoutMkLst>
        </pc:sldLayoutChg>
        <pc:sldLayoutChg chg="del">
          <pc:chgData name="Strong, Grace" userId="efb5553f-9015-4cf9-b6a6-143439811497" providerId="ADAL" clId="{3C3050D6-10EA-453F-9B0F-9B0F0C1D0FC6}" dt="2019-12-04T15:53:23.141" v="49" actId="2696"/>
          <pc:sldLayoutMkLst>
            <pc:docMk/>
            <pc:sldMasterMk cId="829990172" sldId="2147483689"/>
            <pc:sldLayoutMk cId="1315734278" sldId="2147483698"/>
          </pc:sldLayoutMkLst>
        </pc:sldLayoutChg>
        <pc:sldLayoutChg chg="del">
          <pc:chgData name="Strong, Grace" userId="efb5553f-9015-4cf9-b6a6-143439811497" providerId="ADAL" clId="{3C3050D6-10EA-453F-9B0F-9B0F0C1D0FC6}" dt="2019-12-04T15:53:23.156" v="50" actId="2696"/>
          <pc:sldLayoutMkLst>
            <pc:docMk/>
            <pc:sldMasterMk cId="829990172" sldId="2147483689"/>
            <pc:sldLayoutMk cId="206386732" sldId="2147483699"/>
          </pc:sldLayoutMkLst>
        </pc:sldLayoutChg>
        <pc:sldLayoutChg chg="del">
          <pc:chgData name="Strong, Grace" userId="efb5553f-9015-4cf9-b6a6-143439811497" providerId="ADAL" clId="{3C3050D6-10EA-453F-9B0F-9B0F0C1D0FC6}" dt="2019-12-04T15:53:23.156" v="51" actId="2696"/>
          <pc:sldLayoutMkLst>
            <pc:docMk/>
            <pc:sldMasterMk cId="829990172" sldId="2147483689"/>
            <pc:sldLayoutMk cId="461197246" sldId="2147483700"/>
          </pc:sldLayoutMkLst>
        </pc:sldLayoutChg>
        <pc:sldLayoutChg chg="del">
          <pc:chgData name="Strong, Grace" userId="efb5553f-9015-4cf9-b6a6-143439811497" providerId="ADAL" clId="{3C3050D6-10EA-453F-9B0F-9B0F0C1D0FC6}" dt="2019-12-04T15:53:10.686" v="25" actId="2696"/>
          <pc:sldLayoutMkLst>
            <pc:docMk/>
            <pc:sldMasterMk cId="829990172" sldId="2147483689"/>
            <pc:sldLayoutMk cId="3649955716" sldId="2147483701"/>
          </pc:sldLayoutMkLst>
        </pc:sldLayoutChg>
        <pc:sldLayoutChg chg="del">
          <pc:chgData name="Strong, Grace" userId="efb5553f-9015-4cf9-b6a6-143439811497" providerId="ADAL" clId="{3C3050D6-10EA-453F-9B0F-9B0F0C1D0FC6}" dt="2019-12-04T15:53:18.575" v="34" actId="2696"/>
          <pc:sldLayoutMkLst>
            <pc:docMk/>
            <pc:sldMasterMk cId="829990172" sldId="2147483689"/>
            <pc:sldLayoutMk cId="1750702840" sldId="2147483702"/>
          </pc:sldLayoutMkLst>
        </pc:sldLayoutChg>
      </pc:sldMasterChg>
      <pc:sldMasterChg chg="del delSldLayout">
        <pc:chgData name="Strong, Grace" userId="efb5553f-9015-4cf9-b6a6-143439811497" providerId="ADAL" clId="{3C3050D6-10EA-453F-9B0F-9B0F0C1D0FC6}" dt="2019-12-04T15:55:27.570" v="337" actId="2696"/>
        <pc:sldMasterMkLst>
          <pc:docMk/>
          <pc:sldMasterMk cId="2059493294" sldId="2147483703"/>
        </pc:sldMasterMkLst>
        <pc:sldLayoutChg chg="del">
          <pc:chgData name="Strong, Grace" userId="efb5553f-9015-4cf9-b6a6-143439811497" providerId="ADAL" clId="{3C3050D6-10EA-453F-9B0F-9B0F0C1D0FC6}" dt="2019-12-04T15:55:27.539" v="323" actId="2696"/>
          <pc:sldLayoutMkLst>
            <pc:docMk/>
            <pc:sldMasterMk cId="2059493294" sldId="2147483703"/>
            <pc:sldLayoutMk cId="294983497" sldId="2147483704"/>
          </pc:sldLayoutMkLst>
        </pc:sldLayoutChg>
        <pc:sldLayoutChg chg="del">
          <pc:chgData name="Strong, Grace" userId="efb5553f-9015-4cf9-b6a6-143439811497" providerId="ADAL" clId="{3C3050D6-10EA-453F-9B0F-9B0F0C1D0FC6}" dt="2019-12-04T15:55:27.539" v="324" actId="2696"/>
          <pc:sldLayoutMkLst>
            <pc:docMk/>
            <pc:sldMasterMk cId="2059493294" sldId="2147483703"/>
            <pc:sldLayoutMk cId="108456144" sldId="2147483705"/>
          </pc:sldLayoutMkLst>
        </pc:sldLayoutChg>
        <pc:sldLayoutChg chg="del">
          <pc:chgData name="Strong, Grace" userId="efb5553f-9015-4cf9-b6a6-143439811497" providerId="ADAL" clId="{3C3050D6-10EA-453F-9B0F-9B0F0C1D0FC6}" dt="2019-12-04T15:55:27.539" v="325" actId="2696"/>
          <pc:sldLayoutMkLst>
            <pc:docMk/>
            <pc:sldMasterMk cId="2059493294" sldId="2147483703"/>
            <pc:sldLayoutMk cId="2628012960" sldId="2147483706"/>
          </pc:sldLayoutMkLst>
        </pc:sldLayoutChg>
        <pc:sldLayoutChg chg="del">
          <pc:chgData name="Strong, Grace" userId="efb5553f-9015-4cf9-b6a6-143439811497" providerId="ADAL" clId="{3C3050D6-10EA-453F-9B0F-9B0F0C1D0FC6}" dt="2019-12-04T15:55:27.539" v="326" actId="2696"/>
          <pc:sldLayoutMkLst>
            <pc:docMk/>
            <pc:sldMasterMk cId="2059493294" sldId="2147483703"/>
            <pc:sldLayoutMk cId="768025253" sldId="2147483707"/>
          </pc:sldLayoutMkLst>
        </pc:sldLayoutChg>
        <pc:sldLayoutChg chg="del">
          <pc:chgData name="Strong, Grace" userId="efb5553f-9015-4cf9-b6a6-143439811497" providerId="ADAL" clId="{3C3050D6-10EA-453F-9B0F-9B0F0C1D0FC6}" dt="2019-12-04T15:55:27.539" v="327" actId="2696"/>
          <pc:sldLayoutMkLst>
            <pc:docMk/>
            <pc:sldMasterMk cId="2059493294" sldId="2147483703"/>
            <pc:sldLayoutMk cId="2833871115" sldId="2147483709"/>
          </pc:sldLayoutMkLst>
        </pc:sldLayoutChg>
        <pc:sldLayoutChg chg="del">
          <pc:chgData name="Strong, Grace" userId="efb5553f-9015-4cf9-b6a6-143439811497" providerId="ADAL" clId="{3C3050D6-10EA-453F-9B0F-9B0F0C1D0FC6}" dt="2019-12-04T15:55:27.539" v="328" actId="2696"/>
          <pc:sldLayoutMkLst>
            <pc:docMk/>
            <pc:sldMasterMk cId="2059493294" sldId="2147483703"/>
            <pc:sldLayoutMk cId="1736990972" sldId="2147483710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29" actId="2696"/>
          <pc:sldLayoutMkLst>
            <pc:docMk/>
            <pc:sldMasterMk cId="2059493294" sldId="2147483703"/>
            <pc:sldLayoutMk cId="391589128" sldId="2147483711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0" actId="2696"/>
          <pc:sldLayoutMkLst>
            <pc:docMk/>
            <pc:sldMasterMk cId="2059493294" sldId="2147483703"/>
            <pc:sldLayoutMk cId="1542987811" sldId="2147483712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1" actId="2696"/>
          <pc:sldLayoutMkLst>
            <pc:docMk/>
            <pc:sldMasterMk cId="2059493294" sldId="2147483703"/>
            <pc:sldLayoutMk cId="4069141977" sldId="2147483713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2" actId="2696"/>
          <pc:sldLayoutMkLst>
            <pc:docMk/>
            <pc:sldMasterMk cId="2059493294" sldId="2147483703"/>
            <pc:sldLayoutMk cId="3277952802" sldId="2147483714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3" actId="2696"/>
          <pc:sldLayoutMkLst>
            <pc:docMk/>
            <pc:sldMasterMk cId="2059493294" sldId="2147483703"/>
            <pc:sldLayoutMk cId="2925028364" sldId="2147483715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4" actId="2696"/>
          <pc:sldLayoutMkLst>
            <pc:docMk/>
            <pc:sldMasterMk cId="2059493294" sldId="2147483703"/>
            <pc:sldLayoutMk cId="2167066205" sldId="2147483716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5" actId="2696"/>
          <pc:sldLayoutMkLst>
            <pc:docMk/>
            <pc:sldMasterMk cId="2059493294" sldId="2147483703"/>
            <pc:sldLayoutMk cId="1738671753" sldId="2147483717"/>
          </pc:sldLayoutMkLst>
        </pc:sldLayoutChg>
        <pc:sldLayoutChg chg="del">
          <pc:chgData name="Strong, Grace" userId="efb5553f-9015-4cf9-b6a6-143439811497" providerId="ADAL" clId="{3C3050D6-10EA-453F-9B0F-9B0F0C1D0FC6}" dt="2019-12-04T15:55:27.555" v="336" actId="2696"/>
          <pc:sldLayoutMkLst>
            <pc:docMk/>
            <pc:sldMasterMk cId="2059493294" sldId="2147483703"/>
            <pc:sldLayoutMk cId="3422453461" sldId="2147483718"/>
          </pc:sldLayoutMkLst>
        </pc:sldLayoutChg>
        <pc:sldLayoutChg chg="del">
          <pc:chgData name="Strong, Grace" userId="efb5553f-9015-4cf9-b6a6-143439811497" providerId="ADAL" clId="{3C3050D6-10EA-453F-9B0F-9B0F0C1D0FC6}" dt="2019-12-04T15:53:28.609" v="56" actId="2696"/>
          <pc:sldLayoutMkLst>
            <pc:docMk/>
            <pc:sldMasterMk cId="2059493294" sldId="2147483703"/>
            <pc:sldLayoutMk cId="789752918" sldId="2147483719"/>
          </pc:sldLayoutMkLst>
        </pc:sldLayoutChg>
        <pc:sldLayoutChg chg="del">
          <pc:chgData name="Strong, Grace" userId="efb5553f-9015-4cf9-b6a6-143439811497" providerId="ADAL" clId="{3C3050D6-10EA-453F-9B0F-9B0F0C1D0FC6}" dt="2019-12-04T15:53:29.878" v="59" actId="2696"/>
          <pc:sldLayoutMkLst>
            <pc:docMk/>
            <pc:sldMasterMk cId="2059493294" sldId="2147483703"/>
            <pc:sldLayoutMk cId="534810685" sldId="2147483720"/>
          </pc:sldLayoutMkLst>
        </pc:sldLayoutChg>
      </pc:sldMasterChg>
    </pc:docChg>
  </pc:docChgLst>
  <pc:docChgLst>
    <pc:chgData name="Strong, Grace" userId="efb5553f-9015-4cf9-b6a6-143439811497" providerId="ADAL" clId="{800D627B-28C9-4401-BB57-229216480267}"/>
    <pc:docChg chg="custSel modSld">
      <pc:chgData name="Strong, Grace" userId="efb5553f-9015-4cf9-b6a6-143439811497" providerId="ADAL" clId="{800D627B-28C9-4401-BB57-229216480267}" dt="2019-12-02T21:08:37.041" v="4" actId="27636"/>
      <pc:docMkLst>
        <pc:docMk/>
      </pc:docMkLst>
      <pc:sldChg chg="modSp">
        <pc:chgData name="Strong, Grace" userId="efb5553f-9015-4cf9-b6a6-143439811497" providerId="ADAL" clId="{800D627B-28C9-4401-BB57-229216480267}" dt="2019-12-02T21:08:36.921" v="0" actId="12788"/>
        <pc:sldMkLst>
          <pc:docMk/>
          <pc:sldMk cId="96745059" sldId="374"/>
        </pc:sldMkLst>
        <pc:picChg chg="mod">
          <ac:chgData name="Strong, Grace" userId="efb5553f-9015-4cf9-b6a6-143439811497" providerId="ADAL" clId="{800D627B-28C9-4401-BB57-229216480267}" dt="2019-12-02T21:08:36.921" v="0" actId="12788"/>
          <ac:picMkLst>
            <pc:docMk/>
            <pc:sldMk cId="96745059" sldId="374"/>
            <ac:picMk id="13" creationId="{2C55D3B8-3019-4578-B07F-44DF0A600AB6}"/>
          </ac:picMkLst>
        </pc:picChg>
      </pc:sldChg>
      <pc:sldChg chg="modSp">
        <pc:chgData name="Strong, Grace" userId="efb5553f-9015-4cf9-b6a6-143439811497" providerId="ADAL" clId="{800D627B-28C9-4401-BB57-229216480267}" dt="2019-12-02T21:08:36.971" v="1" actId="27636"/>
        <pc:sldMkLst>
          <pc:docMk/>
          <pc:sldMk cId="2410752587" sldId="385"/>
        </pc:sldMkLst>
        <pc:spChg chg="mod">
          <ac:chgData name="Strong, Grace" userId="efb5553f-9015-4cf9-b6a6-143439811497" providerId="ADAL" clId="{800D627B-28C9-4401-BB57-229216480267}" dt="2019-12-02T21:08:36.971" v="1" actId="27636"/>
          <ac:spMkLst>
            <pc:docMk/>
            <pc:sldMk cId="2410752587" sldId="385"/>
            <ac:spMk id="3" creationId="{A3D98751-9217-4683-B1CD-B55150EC05C0}"/>
          </ac:spMkLst>
        </pc:spChg>
      </pc:sldChg>
    </pc:docChg>
  </pc:docChgLst>
  <pc:docChgLst>
    <pc:chgData name="Strong, Grace" userId="efb5553f-9015-4cf9-b6a6-143439811497" providerId="ADAL" clId="{1168BAC5-4491-442E-9407-C825585C664F}"/>
    <pc:docChg chg="custSel addSld modSld">
      <pc:chgData name="Strong, Grace" userId="efb5553f-9015-4cf9-b6a6-143439811497" providerId="ADAL" clId="{1168BAC5-4491-442E-9407-C825585C664F}" dt="2019-12-04T16:29:34.988" v="177" actId="313"/>
      <pc:docMkLst>
        <pc:docMk/>
      </pc:docMkLst>
      <pc:sldChg chg="modSp add">
        <pc:chgData name="Strong, Grace" userId="efb5553f-9015-4cf9-b6a6-143439811497" providerId="ADAL" clId="{1168BAC5-4491-442E-9407-C825585C664F}" dt="2019-12-04T16:25:45.925" v="114" actId="1076"/>
        <pc:sldMkLst>
          <pc:docMk/>
          <pc:sldMk cId="1726159182" sldId="256"/>
        </pc:sldMkLst>
        <pc:spChg chg="mod">
          <ac:chgData name="Strong, Grace" userId="efb5553f-9015-4cf9-b6a6-143439811497" providerId="ADAL" clId="{1168BAC5-4491-442E-9407-C825585C664F}" dt="2019-12-04T16:25:27.505" v="108" actId="27636"/>
          <ac:spMkLst>
            <pc:docMk/>
            <pc:sldMk cId="1726159182" sldId="256"/>
            <ac:spMk id="4" creationId="{64073D32-95E5-184E-8AC5-31FF39D255C6}"/>
          </ac:spMkLst>
        </pc:spChg>
        <pc:spChg chg="mod">
          <ac:chgData name="Strong, Grace" userId="efb5553f-9015-4cf9-b6a6-143439811497" providerId="ADAL" clId="{1168BAC5-4491-442E-9407-C825585C664F}" dt="2019-12-04T16:25:34.423" v="112" actId="403"/>
          <ac:spMkLst>
            <pc:docMk/>
            <pc:sldMk cId="1726159182" sldId="256"/>
            <ac:spMk id="5" creationId="{A26F7188-9202-7A45-88CD-9CB89AF26348}"/>
          </ac:spMkLst>
        </pc:spChg>
        <pc:picChg chg="mod">
          <ac:chgData name="Strong, Grace" userId="efb5553f-9015-4cf9-b6a6-143439811497" providerId="ADAL" clId="{1168BAC5-4491-442E-9407-C825585C664F}" dt="2019-12-04T16:25:45.925" v="114" actId="1076"/>
          <ac:picMkLst>
            <pc:docMk/>
            <pc:sldMk cId="1726159182" sldId="256"/>
            <ac:picMk id="11" creationId="{062E926B-B757-4CE9-A437-D25F71E6782B}"/>
          </ac:picMkLst>
        </pc:picChg>
      </pc:sldChg>
      <pc:sldChg chg="modSp add">
        <pc:chgData name="Strong, Grace" userId="efb5553f-9015-4cf9-b6a6-143439811497" providerId="ADAL" clId="{1168BAC5-4491-442E-9407-C825585C664F}" dt="2019-12-04T16:24:32.064" v="92" actId="27636"/>
        <pc:sldMkLst>
          <pc:docMk/>
          <pc:sldMk cId="79697586" sldId="377"/>
        </pc:sldMkLst>
        <pc:spChg chg="mod">
          <ac:chgData name="Strong, Grace" userId="efb5553f-9015-4cf9-b6a6-143439811497" providerId="ADAL" clId="{1168BAC5-4491-442E-9407-C825585C664F}" dt="2019-12-04T16:24:32.064" v="92" actId="27636"/>
          <ac:spMkLst>
            <pc:docMk/>
            <pc:sldMk cId="79697586" sldId="377"/>
            <ac:spMk id="3" creationId="{00000000-0000-0000-0000-000000000000}"/>
          </ac:spMkLst>
        </pc:spChg>
        <pc:spChg chg="mod">
          <ac:chgData name="Strong, Grace" userId="efb5553f-9015-4cf9-b6a6-143439811497" providerId="ADAL" clId="{1168BAC5-4491-442E-9407-C825585C664F}" dt="2019-12-04T16:24:16.599" v="83" actId="403"/>
          <ac:spMkLst>
            <pc:docMk/>
            <pc:sldMk cId="79697586" sldId="377"/>
            <ac:spMk id="5" creationId="{B1A91007-485C-E643-92E8-39E2406AD0A1}"/>
          </ac:spMkLst>
        </pc:spChg>
      </pc:sldChg>
      <pc:sldChg chg="modSp">
        <pc:chgData name="Strong, Grace" userId="efb5553f-9015-4cf9-b6a6-143439811497" providerId="ADAL" clId="{1168BAC5-4491-442E-9407-C825585C664F}" dt="2019-12-04T16:23:12.276" v="73" actId="20577"/>
        <pc:sldMkLst>
          <pc:docMk/>
          <pc:sldMk cId="1095412745" sldId="383"/>
        </pc:sldMkLst>
        <pc:spChg chg="mod">
          <ac:chgData name="Strong, Grace" userId="efb5553f-9015-4cf9-b6a6-143439811497" providerId="ADAL" clId="{1168BAC5-4491-442E-9407-C825585C664F}" dt="2019-12-04T16:23:12.276" v="73" actId="20577"/>
          <ac:spMkLst>
            <pc:docMk/>
            <pc:sldMk cId="1095412745" sldId="383"/>
            <ac:spMk id="2" creationId="{B2AE663A-6541-451B-9FA0-CEB81141DD99}"/>
          </ac:spMkLst>
        </pc:spChg>
      </pc:sldChg>
      <pc:sldChg chg="modSp">
        <pc:chgData name="Strong, Grace" userId="efb5553f-9015-4cf9-b6a6-143439811497" providerId="ADAL" clId="{1168BAC5-4491-442E-9407-C825585C664F}" dt="2019-12-04T16:29:34.988" v="177" actId="313"/>
        <pc:sldMkLst>
          <pc:docMk/>
          <pc:sldMk cId="2410752587" sldId="385"/>
        </pc:sldMkLst>
        <pc:spChg chg="mod">
          <ac:chgData name="Strong, Grace" userId="efb5553f-9015-4cf9-b6a6-143439811497" providerId="ADAL" clId="{1168BAC5-4491-442E-9407-C825585C664F}" dt="2019-12-04T16:29:34.988" v="177" actId="313"/>
          <ac:spMkLst>
            <pc:docMk/>
            <pc:sldMk cId="2410752587" sldId="385"/>
            <ac:spMk id="2" creationId="{B2AE663A-6541-451B-9FA0-CEB81141DD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0CC92-A859-4F3F-ABCD-207576627233}" type="datetimeFigureOut">
              <a:rPr lang="en-US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B3884-1DCB-4BA9-9CB4-55F96252F0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5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lvl="2" indent="-22485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B3884-1DCB-4BA9-9CB4-55F96252F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3D5F-93B6-594F-ADE6-15B8CC027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 b="1" i="0">
                <a:solidFill>
                  <a:schemeClr val="bg1"/>
                </a:solidFill>
                <a:latin typeface="Trueno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0DB50-77A9-C241-B30D-ACEC09F02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1" cap="none" baseline="0">
                <a:solidFill>
                  <a:schemeClr val="bg1"/>
                </a:solidFill>
                <a:latin typeface="Lora" pitchFamily="2" charset="77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8F58-F3A5-BD4D-8F42-7FD1BB9A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0">
                <a:srgbClr val="A51C30"/>
              </a:gs>
              <a:gs pos="100000">
                <a:srgbClr val="F2232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13426"/>
            <a:ext cx="7886700" cy="46546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7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4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21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2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4CA-F38C-1A4F-9D7E-49A28F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15000">
                <a:srgbClr val="2A5280"/>
              </a:gs>
              <a:gs pos="100000">
                <a:srgbClr val="0579B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4CA-F38C-1A4F-9D7E-49A28F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13426"/>
            <a:ext cx="7886700" cy="46546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7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4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21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2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2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0">
                <a:srgbClr val="3E6F7D"/>
              </a:gs>
              <a:gs pos="100000">
                <a:srgbClr val="52757E">
                  <a:alpha val="6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4CA-F38C-1A4F-9D7E-49A28F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13426"/>
            <a:ext cx="7886700" cy="46546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7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4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21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2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811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9482"/>
          </a:xfrm>
          <a:prstGeom prst="rect">
            <a:avLst/>
          </a:prstGeom>
          <a:gradFill flip="none" rotWithShape="1">
            <a:gsLst>
              <a:gs pos="37000">
                <a:srgbClr val="F8C21C"/>
              </a:gs>
              <a:gs pos="100000">
                <a:srgbClr val="FBE08E">
                  <a:alpha val="64706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17402"/>
            <a:ext cx="7886700" cy="46546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7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4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21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2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6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0">
                <a:srgbClr val="A51C30"/>
              </a:gs>
              <a:gs pos="100000">
                <a:srgbClr val="F2232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40661A-A210-7747-974F-426A83F1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865"/>
            <a:ext cx="7886700" cy="3795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2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15000">
                <a:srgbClr val="2A5280"/>
              </a:gs>
              <a:gs pos="100000">
                <a:srgbClr val="0579B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865"/>
            <a:ext cx="7886700" cy="3795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4CA-F38C-1A4F-9D7E-49A28F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40661A-A210-7747-974F-426A83F1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0">
                <a:srgbClr val="3E6F7D"/>
              </a:gs>
              <a:gs pos="100000">
                <a:srgbClr val="52757E">
                  <a:alpha val="6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865"/>
            <a:ext cx="7886700" cy="3795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40661A-A210-7747-974F-426A83F1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05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 flip="none" rotWithShape="1">
            <a:gsLst>
              <a:gs pos="37000">
                <a:srgbClr val="F8C21C"/>
              </a:gs>
              <a:gs pos="100000">
                <a:srgbClr val="FBE08E">
                  <a:alpha val="64706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5865"/>
            <a:ext cx="7886700" cy="3795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40661A-A210-7747-974F-426A83F1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11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Attribution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0">
                <a:srgbClr val="A51C30"/>
              </a:gs>
              <a:gs pos="100000">
                <a:srgbClr val="F2232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625293"/>
            <a:ext cx="7886700" cy="3795713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650" y="4731106"/>
            <a:ext cx="7886700" cy="969983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Trueno" charset="0"/>
                <a:ea typeface="Trueno" charset="0"/>
                <a:cs typeface="Trueno" charset="0"/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201329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Attribu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>
            <a:gsLst>
              <a:gs pos="15000">
                <a:srgbClr val="2A5280"/>
              </a:gs>
              <a:gs pos="100000">
                <a:srgbClr val="0579B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625293"/>
            <a:ext cx="7886700" cy="3795713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650" y="4731106"/>
            <a:ext cx="7886700" cy="969983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Trueno" charset="0"/>
                <a:ea typeface="Trueno" charset="0"/>
                <a:cs typeface="Trueno" charset="0"/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17604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5A28-CF1D-E64C-A6A6-80CA412E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ACBD8-B228-9E4B-A036-7D2BAECED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0946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1414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1AB-4705-F549-BF1F-55876065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Attribution - Blu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-1"/>
            <a:ext cx="9144000" cy="6281531"/>
          </a:xfrm>
          <a:prstGeom prst="rect">
            <a:avLst/>
          </a:prstGeom>
          <a:gradFill>
            <a:gsLst>
              <a:gs pos="0">
                <a:srgbClr val="3E6F7D"/>
              </a:gs>
              <a:gs pos="100000">
                <a:srgbClr val="52757E">
                  <a:alpha val="6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625293"/>
            <a:ext cx="7886700" cy="3795713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650" y="4731106"/>
            <a:ext cx="7886700" cy="969983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Trueno" charset="0"/>
                <a:ea typeface="Trueno" charset="0"/>
                <a:cs typeface="Trueno" charset="0"/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155874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Attribu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gradFill flip="none" rotWithShape="1">
            <a:gsLst>
              <a:gs pos="37000">
                <a:srgbClr val="F8C21C"/>
              </a:gs>
              <a:gs pos="100000">
                <a:srgbClr val="FBE08E">
                  <a:alpha val="64706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625293"/>
            <a:ext cx="7886700" cy="3795713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 i="1">
                <a:solidFill>
                  <a:schemeClr val="bg1"/>
                </a:solidFill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650" y="4731106"/>
            <a:ext cx="7886700" cy="969983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Trueno" charset="0"/>
                <a:ea typeface="Trueno" charset="0"/>
                <a:cs typeface="Trueno" charset="0"/>
              </a:defRPr>
            </a:lvl1pPr>
            <a:lvl2pPr marL="342884" indent="0" algn="ctr">
              <a:buNone/>
              <a:defRPr sz="2400" i="1">
                <a:solidFill>
                  <a:schemeClr val="bg1"/>
                </a:solidFill>
              </a:defRPr>
            </a:lvl2pPr>
            <a:lvl3pPr marL="685766" indent="0" algn="ctr">
              <a:buNone/>
              <a:defRPr sz="2100" i="1">
                <a:solidFill>
                  <a:schemeClr val="bg1"/>
                </a:solidFill>
              </a:defRPr>
            </a:lvl3pPr>
            <a:lvl4pPr marL="1028649" indent="0" algn="ctr">
              <a:buNone/>
              <a:defRPr sz="1800" i="1">
                <a:solidFill>
                  <a:schemeClr val="bg1"/>
                </a:solidFill>
              </a:defRPr>
            </a:lvl4pPr>
            <a:lvl5pPr marL="1371532" indent="0" algn="ctr">
              <a:buNone/>
              <a:defRPr sz="1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33101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425C-ADE4-5149-B73C-C6747370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0402-517D-5540-9C74-71C4572F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EEEDA-CF67-614A-9749-E1F21DF4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B855C-6E0E-2646-BB7E-7CEF513B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B4A-0FC9-A240-9A64-2EE591B0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AF2C6-254C-B040-8D37-5B7D8231D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46E29-EDA9-B342-B018-A9289FCE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7763E-0831-4643-8E97-7FD666B0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20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957E9-AFF1-7E44-A7F0-53A2741A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CE746D-0C53-B14F-B9FA-C170E01BE7A0}"/>
              </a:ext>
            </a:extLst>
          </p:cNvPr>
          <p:cNvSpPr/>
          <p:nvPr userDrawn="1"/>
        </p:nvSpPr>
        <p:spPr>
          <a:xfrm>
            <a:off x="0" y="-1"/>
            <a:ext cx="9144000" cy="6273579"/>
          </a:xfrm>
          <a:prstGeom prst="rect">
            <a:avLst/>
          </a:prstGeom>
          <a:pattFill prst="pct5">
            <a:fgClr>
              <a:srgbClr val="6C6C6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B5A28-CF1D-E64C-A6A6-80CA412E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ACBD8-B228-9E4B-A036-7D2BAECED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09464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1AB-4705-F549-BF1F-55876065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661A-A210-7747-974F-426A83F1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8CE1-3406-0743-9B69-2724EB68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696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80D8-7276-A447-AB51-96A42B3B2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96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EEE4-454D-9D4E-A6EE-B2A17E46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13D7C6-C320-B24F-9902-06665C3E3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>
                <a:latin typeface="Trueno" pitchFamily="2" charset="77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C2B6C8F-F4D9-7943-BCBF-15479B4E7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0611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90898F6-BD79-DC48-825B-AA7CE6007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>
                <a:latin typeface="Trueno" pitchFamily="2" charset="77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C48331B-0D7A-D046-A27B-8CB0E646E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50611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0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39D8-4EA0-0D41-989C-4F26A86F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D7C6-C320-B24F-9902-06665C3E3A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marR="0" indent="0" algn="l" defTabSz="685766" rtl="0" eaLnBrk="1" fontAlgn="auto" latinLnBrk="0" hangingPunct="1">
              <a:lnSpc>
                <a:spcPct val="124000"/>
              </a:lnSpc>
              <a:spcBef>
                <a:spcPts val="1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1500" b="1" cap="all" baseline="0">
                <a:latin typeface="Trueno" charset="0"/>
                <a:ea typeface="Trueno" charset="0"/>
                <a:cs typeface="Trueno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marR="0" lvl="0" indent="0" algn="l" defTabSz="685766" rtl="0" eaLnBrk="1" fontAlgn="auto" latinLnBrk="0" hangingPunct="1">
              <a:lnSpc>
                <a:spcPct val="124000"/>
              </a:lnSpc>
              <a:spcBef>
                <a:spcPts val="1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75" b="0" i="1" u="none" strike="noStrike" kern="1200" cap="none" spc="0" normalizeH="0" baseline="0" noProof="0" dirty="0">
                <a:ln>
                  <a:noFill/>
                </a:ln>
                <a:solidFill>
                  <a:srgbClr val="0579B8"/>
                </a:solidFill>
                <a:effectLst/>
                <a:uLnTx/>
                <a:uFillTx/>
                <a:latin typeface="Lora" pitchFamily="2" charset="77"/>
                <a:ea typeface="+mn-ea"/>
                <a:cs typeface="+mn-cs"/>
              </a:rPr>
              <a:t>Click to Add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6C8F-F4D9-7943-BCBF-15479B4E7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9020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898F6-BD79-DC48-825B-AA7CE6007E7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marR="0" indent="0" algn="l" defTabSz="685766" rtl="0" eaLnBrk="1" fontAlgn="auto" latinLnBrk="0" hangingPunct="1">
              <a:lnSpc>
                <a:spcPct val="124000"/>
              </a:lnSpc>
              <a:spcBef>
                <a:spcPts val="1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1500" b="1" cap="all" baseline="0">
                <a:latin typeface="Trueno" pitchFamily="2" charset="77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marR="0" lvl="0" indent="0" algn="l" defTabSz="685766" rtl="0" eaLnBrk="1" fontAlgn="auto" latinLnBrk="0" hangingPunct="1">
              <a:lnSpc>
                <a:spcPct val="124000"/>
              </a:lnSpc>
              <a:spcBef>
                <a:spcPts val="1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75" b="0" i="1" u="none" strike="noStrike" kern="1200" cap="none" spc="0" normalizeH="0" baseline="0" noProof="0" dirty="0">
                <a:ln>
                  <a:noFill/>
                </a:ln>
                <a:solidFill>
                  <a:srgbClr val="0579B8"/>
                </a:solidFill>
                <a:effectLst/>
                <a:uLnTx/>
                <a:uFillTx/>
                <a:latin typeface="Lora" pitchFamily="2" charset="77"/>
                <a:ea typeface="+mn-ea"/>
                <a:cs typeface="+mn-cs"/>
              </a:rPr>
              <a:t>Click to Add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8331B-0D7A-D046-A27B-8CB0E646E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9020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877FE-BB3B-4349-9D80-204F660E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8695"/>
            <a:ext cx="3943350" cy="40322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4CA-F38C-1A4F-9D7E-49A28F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4A5060-03BB-FD43-A973-F70CE7517BF7}"/>
              </a:ext>
            </a:extLst>
          </p:cNvPr>
          <p:cNvSpPr/>
          <p:nvPr userDrawn="1"/>
        </p:nvSpPr>
        <p:spPr>
          <a:xfrm>
            <a:off x="0" y="0"/>
            <a:ext cx="9144000" cy="6281530"/>
          </a:xfrm>
          <a:prstGeom prst="rect">
            <a:avLst/>
          </a:prstGeom>
          <a:pattFill prst="pct5">
            <a:fgClr>
              <a:srgbClr val="6C6C6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C5B2-F4F4-A245-9414-EADE87F6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159"/>
            <a:ext cx="7886700" cy="4654678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rgbClr val="414141"/>
                </a:solidFill>
              </a:defRPr>
            </a:lvl1pPr>
            <a:lvl2pPr marL="342884" indent="0" algn="ctr">
              <a:buNone/>
              <a:defRPr sz="2700" i="1">
                <a:solidFill>
                  <a:srgbClr val="414141"/>
                </a:solidFill>
              </a:defRPr>
            </a:lvl2pPr>
            <a:lvl3pPr marL="685766" indent="0" algn="ctr">
              <a:buNone/>
              <a:defRPr sz="2400" i="1">
                <a:solidFill>
                  <a:srgbClr val="414141"/>
                </a:solidFill>
              </a:defRPr>
            </a:lvl3pPr>
            <a:lvl4pPr marL="1028649" indent="0" algn="ctr">
              <a:buNone/>
              <a:defRPr sz="2100" i="1">
                <a:solidFill>
                  <a:srgbClr val="414141"/>
                </a:solidFill>
              </a:defRPr>
            </a:lvl4pPr>
            <a:lvl5pPr marL="1371532" indent="0" algn="ctr">
              <a:buNone/>
              <a:defRPr sz="2100" i="1">
                <a:solidFill>
                  <a:srgbClr val="41414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24CA-F38C-1A4F-9D7E-49A28F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6EA351-628F-D94D-B1CE-80076EDE7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"/>
            <a:ext cx="9144000" cy="62894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B8770-FD48-7C46-A54D-4BC360C4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2C28B-AEAA-F44B-A493-E68045A9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D33AA-A0F5-FE44-93A9-BD4735AE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54654-1FC7-2E49-9BF4-930014A3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30"/>
            <a:ext cx="7886700" cy="403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101C-950C-5E4E-8777-CF6B0FD50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7EA9-6A5F-3741-9F2B-55A798BF4B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2EDE6-70D5-9240-A794-A5A41A6BF12D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6231507"/>
            <a:ext cx="9144000" cy="6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52" r:id="rId4"/>
    <p:sldLayoutId id="2147483665" r:id="rId5"/>
    <p:sldLayoutId id="2147483653" r:id="rId6"/>
    <p:sldLayoutId id="2147483650" r:id="rId7"/>
    <p:sldLayoutId id="2147483663" r:id="rId8"/>
    <p:sldLayoutId id="2147483654" r:id="rId9"/>
    <p:sldLayoutId id="2147483660" r:id="rId10"/>
    <p:sldLayoutId id="2147483661" r:id="rId11"/>
    <p:sldLayoutId id="2147483662" r:id="rId12"/>
    <p:sldLayoutId id="2147483675" r:id="rId13"/>
    <p:sldLayoutId id="2147483668" r:id="rId14"/>
    <p:sldLayoutId id="2147483667" r:id="rId15"/>
    <p:sldLayoutId id="2147483669" r:id="rId16"/>
    <p:sldLayoutId id="2147483673" r:id="rId17"/>
    <p:sldLayoutId id="2147483671" r:id="rId18"/>
    <p:sldLayoutId id="2147483672" r:id="rId19"/>
    <p:sldLayoutId id="2147483670" r:id="rId20"/>
    <p:sldLayoutId id="2147483674" r:id="rId21"/>
    <p:sldLayoutId id="2147483656" r:id="rId22"/>
    <p:sldLayoutId id="2147483657" r:id="rId23"/>
    <p:sldLayoutId id="2147483655" r:id="rId2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1E1E1E"/>
          </a:solidFill>
          <a:latin typeface="Trueno" pitchFamily="2" charset="77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24000"/>
        </a:lnSpc>
        <a:spcBef>
          <a:spcPts val="150"/>
        </a:spcBef>
        <a:spcAft>
          <a:spcPts val="750"/>
        </a:spcAft>
        <a:buFont typeface="Arial" panose="020B0604020202020204" pitchFamily="34" charset="0"/>
        <a:buChar char="•"/>
        <a:defRPr sz="2100" kern="1200">
          <a:solidFill>
            <a:srgbClr val="414141"/>
          </a:solidFill>
          <a:latin typeface="Lora" pitchFamily="2" charset="77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124000"/>
        </a:lnSpc>
        <a:spcBef>
          <a:spcPts val="150"/>
        </a:spcBef>
        <a:spcAft>
          <a:spcPts val="750"/>
        </a:spcAft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Lora" pitchFamily="2" charset="77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124000"/>
        </a:lnSpc>
        <a:spcBef>
          <a:spcPts val="150"/>
        </a:spcBef>
        <a:spcAft>
          <a:spcPts val="750"/>
        </a:spcAft>
        <a:buFont typeface="Arial" panose="020B0604020202020204" pitchFamily="34" charset="0"/>
        <a:buChar char="•"/>
        <a:defRPr sz="1500" kern="1200">
          <a:solidFill>
            <a:srgbClr val="414141"/>
          </a:solidFill>
          <a:latin typeface="Lora" pitchFamily="2" charset="77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124000"/>
        </a:lnSpc>
        <a:spcBef>
          <a:spcPts val="150"/>
        </a:spcBef>
        <a:spcAft>
          <a:spcPts val="750"/>
        </a:spcAft>
        <a:buFont typeface="Arial" panose="020B0604020202020204" pitchFamily="34" charset="0"/>
        <a:buChar char="•"/>
        <a:defRPr sz="1350" kern="1200">
          <a:solidFill>
            <a:srgbClr val="414141"/>
          </a:solidFill>
          <a:latin typeface="Lora" pitchFamily="2" charset="77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124000"/>
        </a:lnSpc>
        <a:spcBef>
          <a:spcPts val="150"/>
        </a:spcBef>
        <a:spcAft>
          <a:spcPts val="750"/>
        </a:spcAft>
        <a:buFont typeface="Arial" panose="020B0604020202020204" pitchFamily="34" charset="0"/>
        <a:buChar char="•"/>
        <a:defRPr sz="1350" kern="1200">
          <a:solidFill>
            <a:srgbClr val="414141"/>
          </a:solidFill>
          <a:latin typeface="Lora" pitchFamily="2" charset="77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55D3B8-3019-4578-B07F-44DF0A60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17" y="1052360"/>
            <a:ext cx="7238566" cy="4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12E490-F1FE-D346-80D1-FD4DC284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Working deliberately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Adding connections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Each part makes up the whole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A conversation with the future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AF348-4237-5745-BC7A-6A20566B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3" y="1131094"/>
            <a:ext cx="9004465" cy="994172"/>
          </a:xfrm>
        </p:spPr>
        <p:txBody>
          <a:bodyPr/>
          <a:lstStyle/>
          <a:p>
            <a:pPr algn="l"/>
            <a:r>
              <a:rPr lang="en-US" dirty="0"/>
              <a:t>Ongoing Collaborations in Collection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417117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D3BDB-FA87-0540-AF49-8143E6BA1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96CA0F-93D6-5441-B246-E21E8C09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663A-6541-451B-9FA0-CEB8114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68" y="1810693"/>
            <a:ext cx="5283263" cy="161830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Shared Index Initiatives &amp; Google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98751-9217-4683-B1CD-B55150EC0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691013"/>
            <a:ext cx="7886700" cy="95210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Suzanne Wones, Associate University Librarian for Digital Strategies and Innovations</a:t>
            </a:r>
          </a:p>
        </p:txBody>
      </p:sp>
    </p:spTree>
    <p:extLst>
      <p:ext uri="{BB962C8B-B14F-4D97-AF65-F5344CB8AC3E}">
        <p14:creationId xmlns:p14="http://schemas.microsoft.com/office/powerpoint/2010/main" val="241075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663A-6541-451B-9FA0-CEB8114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31" y="1530036"/>
            <a:ext cx="6774539" cy="189896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Operational Statistics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Mindful Self-Compassion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98751-9217-4683-B1CD-B55150EC0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183" y="3729587"/>
            <a:ext cx="7039635" cy="856906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Rachel Lewellen, Head of Assessment and Program Management</a:t>
            </a:r>
          </a:p>
        </p:txBody>
      </p:sp>
    </p:spTree>
    <p:extLst>
      <p:ext uri="{BB962C8B-B14F-4D97-AF65-F5344CB8AC3E}">
        <p14:creationId xmlns:p14="http://schemas.microsoft.com/office/powerpoint/2010/main" val="109541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00F87-1DC4-420F-9E00-41366B91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9168"/>
            <a:ext cx="9144000" cy="45142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9A7B9-5A49-F741-8C83-8EC0EE45DDD1}"/>
              </a:ext>
            </a:extLst>
          </p:cNvPr>
          <p:cNvSpPr/>
          <p:nvPr/>
        </p:nvSpPr>
        <p:spPr>
          <a:xfrm>
            <a:off x="-34675" y="868557"/>
            <a:ext cx="9144000" cy="4514279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4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85996" y="1129315"/>
            <a:ext cx="5527706" cy="1249974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/>
              <a:t>Operational Statistics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A91007-485C-E643-92E8-39E2406A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755" y="2469076"/>
            <a:ext cx="3566449" cy="3024158"/>
          </a:xfrm>
        </p:spPr>
        <p:txBody>
          <a:bodyPr>
            <a:no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15+ people.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25+ libraries/units.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60+ data points.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10+ data sources.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32D0B4-3103-5D41-975A-62059588DFA1}"/>
              </a:ext>
            </a:extLst>
          </p:cNvPr>
          <p:cNvSpPr/>
          <p:nvPr/>
        </p:nvSpPr>
        <p:spPr>
          <a:xfrm>
            <a:off x="685800" y="2385392"/>
            <a:ext cx="3499817" cy="235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073D32-95E5-184E-8AC5-31FF39D25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42947"/>
            <a:ext cx="6279144" cy="1683521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Mindful Self-Compassion at Harvard Library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F7188-9202-7A45-88CD-9CB89AF2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05275" cy="3024158"/>
          </a:xfrm>
        </p:spPr>
        <p:txBody>
          <a:bodyPr>
            <a:noAutofit/>
          </a:bodyPr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Library collaborators.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University collaborators.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Community collaborators.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International collaborators.</a:t>
            </a:r>
            <a:endParaRPr lang="en-US" sz="2000" dirty="0">
              <a:solidFill>
                <a:schemeClr val="tx1"/>
              </a:solidFill>
            </a:endParaRPr>
          </a:p>
          <a:p>
            <a:pPr marL="5953" lvl="2" indent="0">
              <a:buNone/>
            </a:pP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E926B-B757-4CE9-A437-D25F71E6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97" y="1923007"/>
            <a:ext cx="4623503" cy="342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r="1407" b="353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228AD-E7CC-8548-863B-9DD207DC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40472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D1D90A-F489-42BC-8954-3709FE28BC24}"/>
              </a:ext>
            </a:extLst>
          </p:cNvPr>
          <p:cNvSpPr txBox="1">
            <a:spLocks/>
          </p:cNvSpPr>
          <p:nvPr/>
        </p:nvSpPr>
        <p:spPr>
          <a:xfrm>
            <a:off x="1540427" y="3686620"/>
            <a:ext cx="6063147" cy="10376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124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414141"/>
                </a:solidFill>
                <a:latin typeface="Lor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4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or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4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or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4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or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4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ora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/>
              <a:t>Ardys</a:t>
            </a:r>
            <a:r>
              <a:rPr lang="en-US" sz="2000" dirty="0"/>
              <a:t> </a:t>
            </a:r>
            <a:r>
              <a:rPr lang="en-US" sz="2000" dirty="0" err="1"/>
              <a:t>Kozbial</a:t>
            </a:r>
            <a:r>
              <a:rPr lang="en-US" sz="2000" dirty="0"/>
              <a:t>, Assistant University Librarian for Content Strategies</a:t>
            </a:r>
          </a:p>
          <a:p>
            <a:pPr algn="ctr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8FE4C-1E78-3A47-914F-0A19ACCF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55" y="2010450"/>
            <a:ext cx="7049490" cy="1416514"/>
          </a:xfrm>
        </p:spPr>
        <p:txBody>
          <a:bodyPr/>
          <a:lstStyle/>
          <a:p>
            <a:pPr algn="ctr"/>
            <a:r>
              <a:rPr lang="en-US" dirty="0"/>
              <a:t>Connections in Collaborative Collection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58286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440121F-00DB-4642-B19E-2779D87D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Heard or read in the past year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7BF715-8CF2-8B47-9DEB-9FB62E424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30662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Collaborative collection development</a:t>
            </a:r>
          </a:p>
          <a:p>
            <a:r>
              <a:rPr lang="en-US" dirty="0"/>
              <a:t>What does that mean?</a:t>
            </a:r>
          </a:p>
          <a:p>
            <a:pPr lvl="0"/>
            <a:r>
              <a:rPr lang="en-US" dirty="0"/>
              <a:t>Collectively collecting</a:t>
            </a:r>
          </a:p>
          <a:p>
            <a:pPr lvl="0"/>
            <a:r>
              <a:rPr lang="en-US" dirty="0"/>
              <a:t>Strategic duplication</a:t>
            </a:r>
          </a:p>
          <a:p>
            <a:r>
              <a:rPr lang="en-US" dirty="0"/>
              <a:t>Collaboratively collecting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20D9AA4-A8AA-BB4A-B82D-6538DC1EF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3066215"/>
          </a:xfrm>
        </p:spPr>
        <p:txBody>
          <a:bodyPr>
            <a:normAutofit/>
          </a:bodyPr>
          <a:lstStyle/>
          <a:p>
            <a:r>
              <a:rPr lang="en-US" dirty="0"/>
              <a:t>We already collaborate</a:t>
            </a:r>
          </a:p>
          <a:p>
            <a:r>
              <a:rPr lang="en-US" dirty="0"/>
              <a:t>Princeton doesn’t share</a:t>
            </a:r>
          </a:p>
          <a:p>
            <a:r>
              <a:rPr lang="en-US" dirty="0"/>
              <a:t>Collective collections</a:t>
            </a:r>
          </a:p>
          <a:p>
            <a:r>
              <a:rPr lang="en-US" dirty="0"/>
              <a:t>We collect for everyone</a:t>
            </a:r>
          </a:p>
          <a:p>
            <a:r>
              <a:rPr lang="en-US" dirty="0"/>
              <a:t>I know what they collect and they know what I collect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915D2-EC91-7D4E-AD68-1F3B42CC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1071"/>
            <a:ext cx="7886700" cy="2930980"/>
          </a:xfrm>
        </p:spPr>
        <p:txBody>
          <a:bodyPr>
            <a:normAutofit lnSpcReduction="10000"/>
          </a:bodyPr>
          <a:lstStyle/>
          <a:p>
            <a:pPr algn="l"/>
            <a:endParaRPr lang="en-US" i="0" dirty="0"/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Borrowing, lending, and access agreements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Budget distribution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Working collaboratively allows us to bring more unique resources to our users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F51FAB-D008-7C4B-B11F-F80634A9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Changes Affecting Collection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12306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7D7339-B33A-6D4A-94DA-2F90AA78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Conversations about collecting areas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Negotiations about minimizing redundancy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Making agreements, writing them down, and making them public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i="0" dirty="0"/>
              <a:t>Creating MOUs that are formal agreements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0F05C-C27B-F14E-9549-75E83979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Communication and Formal Agreements</a:t>
            </a:r>
          </a:p>
        </p:txBody>
      </p:sp>
    </p:spTree>
    <p:extLst>
      <p:ext uri="{BB962C8B-B14F-4D97-AF65-F5344CB8AC3E}">
        <p14:creationId xmlns:p14="http://schemas.microsoft.com/office/powerpoint/2010/main" val="11686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08177C-92C7-DB45-81B2-5D07AC14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Go to diagram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90F4B6-8704-3343-B73D-86AF2B31D38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2FC19-DD00-0A4C-ADFD-BD7EC56F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Publications Task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9511D-44BA-0144-B3A3-08AAFCA1A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78B95-C2BA-7742-97BE-6DB78E469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736057"/>
            <a:ext cx="3868340" cy="2521744"/>
          </a:xfrm>
        </p:spPr>
        <p:txBody>
          <a:bodyPr>
            <a:normAutofit/>
          </a:bodyPr>
          <a:lstStyle/>
          <a:p>
            <a:r>
              <a:rPr lang="en-US" i="0" dirty="0"/>
              <a:t>Develop a common understanding of what constitutes a University publication, in both analog and digital forms, and determine who is responsible for stewarding these resources</a:t>
            </a:r>
          </a:p>
          <a:p>
            <a:r>
              <a:rPr lang="en-US" dirty="0"/>
              <a:t>Working on final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1EC5BE-50C9-8C49-B164-2FA7BF7A4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C41B13-0756-3B48-87BB-AFD7DADC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736057"/>
            <a:ext cx="3887391" cy="2521744"/>
          </a:xfrm>
        </p:spPr>
        <p:txBody>
          <a:bodyPr>
            <a:normAutofit/>
          </a:bodyPr>
          <a:lstStyle/>
          <a:p>
            <a:r>
              <a:rPr lang="en-US" dirty="0"/>
              <a:t>Membership includes archivists and librarians from across Harvard Library</a:t>
            </a:r>
          </a:p>
          <a:p>
            <a:r>
              <a:rPr lang="en-US" dirty="0"/>
              <a:t>Define University publication</a:t>
            </a:r>
          </a:p>
          <a:p>
            <a:r>
              <a:rPr lang="en-US" dirty="0"/>
              <a:t>Debate the difference between collecting and retaining</a:t>
            </a:r>
          </a:p>
          <a:p>
            <a:r>
              <a:rPr lang="en-US" dirty="0"/>
              <a:t>Survey collection development colleagues across Harvard Library</a:t>
            </a:r>
          </a:p>
        </p:txBody>
      </p:sp>
    </p:spTree>
    <p:extLst>
      <p:ext uri="{BB962C8B-B14F-4D97-AF65-F5344CB8AC3E}">
        <p14:creationId xmlns:p14="http://schemas.microsoft.com/office/powerpoint/2010/main" val="376791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08FA-9EB1-2341-ACFD-3F270DED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IPLC Web Collecting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FDEF7-9B16-1D46-8F2F-338A60A6E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B6A94-4101-E54C-9F9B-0D7198629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736057"/>
            <a:ext cx="3868340" cy="2587058"/>
          </a:xfrm>
        </p:spPr>
        <p:txBody>
          <a:bodyPr/>
          <a:lstStyle/>
          <a:p>
            <a:r>
              <a:rPr lang="en-US" dirty="0"/>
              <a:t>Collaborative collection development effort to build curated, thematic collections of freely available, at-risk web content in order to support research at participating libraries and beyond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5E7F1-FCA7-0345-B880-CB3A61D6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C0000-B9F9-EE4D-B967-55E73D40E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736056"/>
            <a:ext cx="3887391" cy="2587058"/>
          </a:xfrm>
        </p:spPr>
        <p:txBody>
          <a:bodyPr/>
          <a:lstStyle/>
          <a:p>
            <a:r>
              <a:rPr lang="en-US" dirty="0"/>
              <a:t>Program requires that each collection proposal come from at least 2 selectors at different IPLC institutions</a:t>
            </a:r>
          </a:p>
          <a:p>
            <a:r>
              <a:rPr lang="en-US" dirty="0"/>
              <a:t>Harvard Library has the highest participation of all IPLC institutions in this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77FD-FDFB-7742-8E4B-CC429AB6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NEFLLCG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ADA5A-2F9D-914C-A3C8-5FE46A142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F562C-BD99-7D49-B5F3-E01B3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736057"/>
            <a:ext cx="3868340" cy="25788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North East Foreign Law Library Cooperative Group</a:t>
            </a:r>
          </a:p>
          <a:p>
            <a:r>
              <a:rPr lang="en-US" dirty="0"/>
              <a:t>Started by law school libraries in New York City in 1989</a:t>
            </a:r>
          </a:p>
          <a:p>
            <a:r>
              <a:rPr lang="en-US" dirty="0"/>
              <a:t>Coordinates acquisition of non-US legal materials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AB3C6-3FD8-074C-B9B9-7F6B2092B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33DE92-AE07-6B4A-9FA0-7F4A0BB45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736057"/>
            <a:ext cx="3887391" cy="25788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Originally each library took responsibility for collecting basic legal materials for under-collected countries </a:t>
            </a:r>
          </a:p>
          <a:p>
            <a:r>
              <a:rPr lang="en-US" dirty="0"/>
              <a:t>Informal and formal at the same time</a:t>
            </a:r>
          </a:p>
          <a:p>
            <a:r>
              <a:rPr lang="en-US" dirty="0"/>
              <a:t>Commitment to acquiring material for a country that matched curriculum and domain expertise</a:t>
            </a:r>
          </a:p>
          <a:p>
            <a:r>
              <a:rPr lang="en-US" dirty="0"/>
              <a:t>Currently undertaking a refresh of this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8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ary-harvard">
      <a:dk1>
        <a:srgbClr val="1D1D1D"/>
      </a:dk1>
      <a:lt1>
        <a:srgbClr val="FFFFFF"/>
      </a:lt1>
      <a:dk2>
        <a:srgbClr val="414141"/>
      </a:dk2>
      <a:lt2>
        <a:srgbClr val="E7E6E6"/>
      </a:lt2>
      <a:accent1>
        <a:srgbClr val="0578B8"/>
      </a:accent1>
      <a:accent2>
        <a:srgbClr val="F12322"/>
      </a:accent2>
      <a:accent3>
        <a:srgbClr val="A51C30"/>
      </a:accent3>
      <a:accent4>
        <a:srgbClr val="3E6F7D"/>
      </a:accent4>
      <a:accent5>
        <a:srgbClr val="F8C21C"/>
      </a:accent5>
      <a:accent6>
        <a:srgbClr val="1E1E1E"/>
      </a:accent6>
      <a:hlink>
        <a:srgbClr val="0578B8"/>
      </a:hlink>
      <a:folHlink>
        <a:srgbClr val="1B69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rvard Library PowerPoint 2-2019_4:3" id="{E674D851-EA0C-2D49-956E-2CB6BCD488B5}" vid="{AF8E2103-8C50-5845-8F78-4523BB820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10426</TotalTime>
  <Words>415</Words>
  <Application>Microsoft Office PowerPoint</Application>
  <PresentationFormat>On-screen Show (4:3)</PresentationFormat>
  <Paragraphs>81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Lora</vt:lpstr>
      <vt:lpstr>Trueno</vt:lpstr>
      <vt:lpstr>Office Theme</vt:lpstr>
      <vt:lpstr>PowerPoint Presentation</vt:lpstr>
      <vt:lpstr>Connections in Collaborative Collection Development</vt:lpstr>
      <vt:lpstr>Heard or read in the past year</vt:lpstr>
      <vt:lpstr>Changes Affecting Collection Development</vt:lpstr>
      <vt:lpstr>Communication and Formal Agreements</vt:lpstr>
      <vt:lpstr>PowerPoint Presentation</vt:lpstr>
      <vt:lpstr>University Publications Task Force</vt:lpstr>
      <vt:lpstr>IPLC Web Collecting Program</vt:lpstr>
      <vt:lpstr>NEFLLCG</vt:lpstr>
      <vt:lpstr>Ongoing Collaborations in Collection Development</vt:lpstr>
      <vt:lpstr>PowerPoint Presentation</vt:lpstr>
      <vt:lpstr>Shared Index Initiatives &amp; Google Scanning</vt:lpstr>
      <vt:lpstr>Operational Statistics  &amp;  Mindful Self-Compassion</vt:lpstr>
      <vt:lpstr>Operational Statistics</vt:lpstr>
      <vt:lpstr>Mindful Self-Compassion at Harvard Library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Conley, Kerry</dc:creator>
  <cp:lastModifiedBy>Strong, Grace</cp:lastModifiedBy>
  <cp:revision>335</cp:revision>
  <cp:lastPrinted>2018-09-06T16:01:07Z</cp:lastPrinted>
  <dcterms:created xsi:type="dcterms:W3CDTF">2018-08-06T13:48:58Z</dcterms:created>
  <dcterms:modified xsi:type="dcterms:W3CDTF">2019-12-04T16:29:39Z</dcterms:modified>
</cp:coreProperties>
</file>